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9" r:id="rId3"/>
    <p:sldId id="260" r:id="rId4"/>
    <p:sldId id="258" r:id="rId5"/>
    <p:sldId id="257" r:id="rId6"/>
    <p:sldId id="262" r:id="rId7"/>
    <p:sldId id="264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9" d="100"/>
          <a:sy n="69" d="100"/>
        </p:scale>
        <p:origin x="56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9/22/2020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9/22/2020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9/22/2020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9/22/2020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9/22/2020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9/22/2020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9/22/2020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dirty="0" err="1" smtClean="0"/>
              <a:t>Bienvenidos</a:t>
            </a:r>
            <a:r>
              <a:rPr lang="en-US" dirty="0" smtClean="0"/>
              <a:t> a la </a:t>
            </a:r>
            <a:r>
              <a:rPr lang="en-US" dirty="0" err="1" smtClean="0"/>
              <a:t>clase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smtClean="0"/>
              <a:t>de </a:t>
            </a:r>
            <a:r>
              <a:rPr lang="en-US" dirty="0" err="1" smtClean="0"/>
              <a:t>espa</a:t>
            </a:r>
            <a:r>
              <a:rPr lang="en-US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ñ</a:t>
            </a:r>
            <a:r>
              <a:rPr lang="en-US" dirty="0" err="1" smtClean="0"/>
              <a:t>ol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768076"/>
          </a:xfrm>
        </p:spPr>
        <p:txBody>
          <a:bodyPr>
            <a:normAutofit/>
          </a:bodyPr>
          <a:lstStyle/>
          <a:p>
            <a:pPr algn="ctr"/>
            <a:r>
              <a:rPr lang="en-US" sz="4000" dirty="0" err="1" smtClean="0">
                <a:solidFill>
                  <a:srgbClr val="92D050"/>
                </a:solidFill>
              </a:rPr>
              <a:t>Se</a:t>
            </a:r>
            <a:r>
              <a:rPr lang="en-US" sz="4000" dirty="0" err="1" smtClean="0">
                <a:solidFill>
                  <a:srgbClr val="92D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ñ</a:t>
            </a:r>
            <a:r>
              <a:rPr lang="en-US" sz="4000" dirty="0" err="1" smtClean="0">
                <a:solidFill>
                  <a:srgbClr val="92D050"/>
                </a:solidFill>
              </a:rPr>
              <a:t>ora</a:t>
            </a:r>
            <a:r>
              <a:rPr lang="en-US" sz="4000" dirty="0" smtClean="0">
                <a:solidFill>
                  <a:srgbClr val="92D050"/>
                </a:solidFill>
              </a:rPr>
              <a:t> Rivera</a:t>
            </a:r>
          </a:p>
          <a:p>
            <a:pPr algn="ctr"/>
            <a:r>
              <a:rPr lang="en-US" sz="4000" dirty="0" smtClean="0">
                <a:solidFill>
                  <a:srgbClr val="92D050"/>
                </a:solidFill>
              </a:rPr>
              <a:t>irmarivera@paps.net</a:t>
            </a:r>
          </a:p>
          <a:p>
            <a:pPr algn="ctr"/>
            <a:endParaRPr lang="en-US" sz="4000" dirty="0">
              <a:solidFill>
                <a:srgbClr val="92D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24063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265382" y="1859340"/>
            <a:ext cx="7878618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400" b="1" dirty="0">
                <a:latin typeface="BernhardMod BT"/>
                <a:ea typeface="Times New Roman" panose="02020603050405020304" pitchFamily="18" charset="0"/>
                <a:cs typeface="Times New Roman" panose="02020603050405020304" pitchFamily="18" charset="0"/>
              </a:rPr>
              <a:t>AGENDA</a:t>
            </a:r>
          </a:p>
          <a:p>
            <a:r>
              <a:rPr lang="en-US" sz="1100" dirty="0">
                <a:latin typeface="BernhardMod BT"/>
                <a:ea typeface="Times New Roman" panose="02020603050405020304" pitchFamily="18" charset="0"/>
              </a:rPr>
              <a:t> </a:t>
            </a:r>
            <a:endParaRPr lang="en-US" sz="11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sz="1100" dirty="0">
                <a:latin typeface="BernhardMod BT"/>
                <a:ea typeface="Times New Roman" panose="02020603050405020304" pitchFamily="18" charset="0"/>
              </a:rPr>
              <a:t> </a:t>
            </a:r>
            <a:endParaRPr lang="en-US" sz="11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0" lvl="0" indent="-3429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n-US" dirty="0">
                <a:latin typeface="BernhardMod BT"/>
                <a:ea typeface="Times New Roman" panose="02020603050405020304" pitchFamily="18" charset="0"/>
              </a:rPr>
              <a:t>Welcome. </a:t>
            </a:r>
            <a:r>
              <a:rPr lang="en-US" i="1" dirty="0" err="1">
                <a:latin typeface="BernhardMod BT"/>
                <a:ea typeface="Times New Roman" panose="02020603050405020304" pitchFamily="18" charset="0"/>
              </a:rPr>
              <a:t>Bienvenidos</a:t>
            </a:r>
            <a:r>
              <a:rPr lang="en-US" i="1" dirty="0">
                <a:latin typeface="BernhardMod BT"/>
                <a:ea typeface="Times New Roman" panose="02020603050405020304" pitchFamily="18" charset="0"/>
              </a:rPr>
              <a:t>.</a:t>
            </a:r>
            <a:endParaRPr lang="en-US" sz="11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0" lvl="0" indent="-3429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n-US" dirty="0">
                <a:latin typeface="BernhardMod BT"/>
                <a:ea typeface="Times New Roman" panose="02020603050405020304" pitchFamily="18" charset="0"/>
              </a:rPr>
              <a:t>Class Expectations &amp; Rules</a:t>
            </a:r>
            <a:endParaRPr lang="en-US" sz="11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5720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s-ES" i="1" dirty="0">
                <a:latin typeface="BernhardMod BT"/>
                <a:ea typeface="Times New Roman" panose="02020603050405020304" pitchFamily="18" charset="0"/>
              </a:rPr>
              <a:t>Expectativas de la clase y reglas.</a:t>
            </a:r>
            <a:endParaRPr lang="en-US" sz="11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0" lvl="0" indent="-3429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n-US" dirty="0">
                <a:latin typeface="BernhardMod BT"/>
                <a:ea typeface="Times New Roman" panose="02020603050405020304" pitchFamily="18" charset="0"/>
              </a:rPr>
              <a:t>Grading policy. </a:t>
            </a:r>
            <a:r>
              <a:rPr lang="en-US" i="1" dirty="0" err="1">
                <a:latin typeface="BernhardMod BT"/>
                <a:ea typeface="Times New Roman" panose="02020603050405020304" pitchFamily="18" charset="0"/>
              </a:rPr>
              <a:t>Calificaciones</a:t>
            </a:r>
            <a:endParaRPr lang="en-US" sz="11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0" lvl="0" indent="-3429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n-US" dirty="0">
                <a:latin typeface="BernhardMod BT"/>
                <a:ea typeface="Times New Roman" panose="02020603050405020304" pitchFamily="18" charset="0"/>
              </a:rPr>
              <a:t>Textbooks. </a:t>
            </a:r>
            <a:r>
              <a:rPr lang="en-US" i="1" dirty="0" err="1">
                <a:latin typeface="BernhardMod BT"/>
                <a:ea typeface="Times New Roman" panose="02020603050405020304" pitchFamily="18" charset="0"/>
              </a:rPr>
              <a:t>Libros</a:t>
            </a:r>
            <a:r>
              <a:rPr lang="en-US" i="1" dirty="0">
                <a:latin typeface="BernhardMod BT"/>
                <a:ea typeface="Times New Roman" panose="02020603050405020304" pitchFamily="18" charset="0"/>
              </a:rPr>
              <a:t>.</a:t>
            </a:r>
            <a:endParaRPr lang="en-US" sz="11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0" lvl="0" indent="-3429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n-US" dirty="0">
                <a:latin typeface="BernhardMod BT"/>
                <a:ea typeface="Times New Roman" panose="02020603050405020304" pitchFamily="18" charset="0"/>
              </a:rPr>
              <a:t>Questions. </a:t>
            </a:r>
            <a:r>
              <a:rPr lang="en-US" i="1" dirty="0" err="1">
                <a:latin typeface="BernhardMod BT"/>
                <a:ea typeface="Times New Roman" panose="02020603050405020304" pitchFamily="18" charset="0"/>
              </a:rPr>
              <a:t>Preguntas</a:t>
            </a:r>
            <a:r>
              <a:rPr lang="en-US" dirty="0">
                <a:latin typeface="BernhardMod BT"/>
                <a:ea typeface="Times New Roman" panose="02020603050405020304" pitchFamily="18" charset="0"/>
              </a:rPr>
              <a:t>.</a:t>
            </a:r>
            <a:endParaRPr lang="en-US" sz="11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20625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09599" y="443344"/>
            <a:ext cx="8922327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600" b="1" u="sng" dirty="0" err="1">
                <a:latin typeface="Courier New" panose="02070309020205020404" pitchFamily="49" charset="0"/>
                <a:ea typeface="Times New Roman" panose="02020603050405020304" pitchFamily="18" charset="0"/>
              </a:rPr>
              <a:t>Reglas</a:t>
            </a:r>
            <a:r>
              <a:rPr lang="en-US" sz="1600" b="1" u="sng" dirty="0">
                <a:latin typeface="Courier New" panose="02070309020205020404" pitchFamily="49" charset="0"/>
                <a:ea typeface="Times New Roman" panose="02020603050405020304" pitchFamily="18" charset="0"/>
              </a:rPr>
              <a:t> de la </a:t>
            </a:r>
            <a:r>
              <a:rPr lang="en-US" sz="1600" b="1" u="sng" dirty="0" err="1">
                <a:latin typeface="Courier New" panose="02070309020205020404" pitchFamily="49" charset="0"/>
                <a:ea typeface="Times New Roman" panose="02020603050405020304" pitchFamily="18" charset="0"/>
              </a:rPr>
              <a:t>clase</a:t>
            </a:r>
            <a:r>
              <a:rPr lang="en-US" sz="1600" b="1" u="sng" dirty="0">
                <a:latin typeface="Courier New" panose="02070309020205020404" pitchFamily="49" charset="0"/>
                <a:ea typeface="Times New Roman" panose="02020603050405020304" pitchFamily="18" charset="0"/>
              </a:rPr>
              <a:t> de </a:t>
            </a:r>
            <a:r>
              <a:rPr lang="en-US" sz="1600" b="1" u="sng" dirty="0" err="1">
                <a:latin typeface="Courier New" panose="02070309020205020404" pitchFamily="49" charset="0"/>
                <a:ea typeface="Times New Roman" panose="02020603050405020304" pitchFamily="18" charset="0"/>
              </a:rPr>
              <a:t>español</a:t>
            </a:r>
            <a:endParaRPr lang="en-US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r>
              <a:rPr lang="en-US" sz="1600" b="1" u="sng" dirty="0" err="1">
                <a:latin typeface="Courier New" panose="02070309020205020404" pitchFamily="49" charset="0"/>
                <a:ea typeface="Times New Roman" panose="02020603050405020304" pitchFamily="18" charset="0"/>
              </a:rPr>
              <a:t>Señora</a:t>
            </a:r>
            <a:r>
              <a:rPr lang="en-US" sz="1600" b="1" u="sng" dirty="0">
                <a:latin typeface="Courier New" panose="02070309020205020404" pitchFamily="49" charset="0"/>
                <a:ea typeface="Times New Roman" panose="02020603050405020304" pitchFamily="18" charset="0"/>
              </a:rPr>
              <a:t> </a:t>
            </a:r>
            <a:r>
              <a:rPr lang="en-US" sz="1600" b="1" u="sng" dirty="0" smtClean="0">
                <a:latin typeface="Courier New" panose="02070309020205020404" pitchFamily="49" charset="0"/>
                <a:ea typeface="Times New Roman" panose="02020603050405020304" pitchFamily="18" charset="0"/>
              </a:rPr>
              <a:t>Rivera</a:t>
            </a:r>
            <a:endParaRPr lang="en-US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28600" marR="0" algn="ctr">
              <a:spcBef>
                <a:spcPts val="0"/>
              </a:spcBef>
              <a:spcAft>
                <a:spcPts val="0"/>
              </a:spcAft>
            </a:pPr>
            <a:r>
              <a:rPr lang="en-US" sz="1600" i="1" dirty="0">
                <a:latin typeface="Courier New" panose="02070309020205020404" pitchFamily="49" charset="0"/>
                <a:ea typeface="Times New Roman" panose="02020603050405020304" pitchFamily="18" charset="0"/>
              </a:rPr>
              <a:t>Classroom Rules</a:t>
            </a:r>
            <a:endParaRPr lang="en-US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28600" marR="0" algn="ctr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Courier New" panose="02070309020205020404" pitchFamily="49" charset="0"/>
                <a:ea typeface="Times New Roman" panose="02020603050405020304" pitchFamily="18" charset="0"/>
              </a:rPr>
              <a:t> </a:t>
            </a:r>
            <a:endParaRPr lang="en-US" sz="1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R="0" lvl="0">
              <a:spcBef>
                <a:spcPts val="0"/>
              </a:spcBef>
              <a:spcAft>
                <a:spcPts val="0"/>
              </a:spcAft>
            </a:pPr>
            <a:r>
              <a:rPr lang="en-US" sz="1400" b="1" dirty="0" smtClean="0">
                <a:latin typeface="Courier New" panose="02070309020205020404" pitchFamily="49" charset="0"/>
                <a:ea typeface="Times New Roman" panose="02020603050405020304" pitchFamily="18" charset="0"/>
              </a:rPr>
              <a:t>1. </a:t>
            </a:r>
            <a:r>
              <a:rPr lang="en-US" sz="1400" b="1" dirty="0" err="1" smtClean="0">
                <a:latin typeface="Courier New" panose="02070309020205020404" pitchFamily="49" charset="0"/>
                <a:ea typeface="Times New Roman" panose="02020603050405020304" pitchFamily="18" charset="0"/>
              </a:rPr>
              <a:t>Siga</a:t>
            </a:r>
            <a:r>
              <a:rPr lang="en-US" sz="1400" b="1" dirty="0" smtClean="0">
                <a:latin typeface="Courier New" panose="02070309020205020404" pitchFamily="49" charset="0"/>
                <a:ea typeface="Times New Roman" panose="02020603050405020304" pitchFamily="18" charset="0"/>
              </a:rPr>
              <a:t> </a:t>
            </a:r>
            <a:r>
              <a:rPr lang="en-US" sz="1400" b="1" dirty="0">
                <a:latin typeface="Courier New" panose="02070309020205020404" pitchFamily="49" charset="0"/>
                <a:ea typeface="Times New Roman" panose="02020603050405020304" pitchFamily="18" charset="0"/>
              </a:rPr>
              <a:t>las </a:t>
            </a:r>
            <a:r>
              <a:rPr lang="en-US" sz="1400" b="1" dirty="0" err="1">
                <a:latin typeface="Courier New" panose="02070309020205020404" pitchFamily="49" charset="0"/>
                <a:ea typeface="Times New Roman" panose="02020603050405020304" pitchFamily="18" charset="0"/>
              </a:rPr>
              <a:t>indicaciones</a:t>
            </a:r>
            <a:r>
              <a:rPr lang="en-US" sz="1400" b="1" dirty="0">
                <a:latin typeface="Courier New" panose="02070309020205020404" pitchFamily="49" charset="0"/>
                <a:ea typeface="Times New Roman" panose="02020603050405020304" pitchFamily="18" charset="0"/>
              </a:rPr>
              <a:t> de la </a:t>
            </a:r>
            <a:r>
              <a:rPr lang="en-US" sz="1400" b="1" dirty="0" err="1">
                <a:latin typeface="Courier New" panose="02070309020205020404" pitchFamily="49" charset="0"/>
                <a:ea typeface="Times New Roman" panose="02020603050405020304" pitchFamily="18" charset="0"/>
              </a:rPr>
              <a:t>profesora</a:t>
            </a:r>
            <a:r>
              <a:rPr lang="en-US" sz="1400" b="1" dirty="0">
                <a:latin typeface="Courier New" panose="02070309020205020404" pitchFamily="49" charset="0"/>
                <a:ea typeface="Times New Roman" panose="02020603050405020304" pitchFamily="18" charset="0"/>
              </a:rPr>
              <a:t> con </a:t>
            </a:r>
            <a:r>
              <a:rPr lang="en-US" sz="1400" b="1" dirty="0" err="1">
                <a:latin typeface="Courier New" panose="02070309020205020404" pitchFamily="49" charset="0"/>
                <a:ea typeface="Times New Roman" panose="02020603050405020304" pitchFamily="18" charset="0"/>
              </a:rPr>
              <a:t>prontitud</a:t>
            </a:r>
            <a:r>
              <a:rPr lang="en-US" sz="1400" b="1" dirty="0">
                <a:latin typeface="Courier New" panose="02070309020205020404" pitchFamily="49" charset="0"/>
                <a:ea typeface="Times New Roman" panose="02020603050405020304" pitchFamily="18" charset="0"/>
              </a:rPr>
              <a:t>.</a:t>
            </a:r>
            <a:endParaRPr lang="en-US" sz="1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28600" marR="0"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latin typeface="Courier New" panose="02070309020205020404" pitchFamily="49" charset="0"/>
                <a:ea typeface="Times New Roman" panose="02020603050405020304" pitchFamily="18" charset="0"/>
              </a:rPr>
              <a:t>  </a:t>
            </a:r>
            <a:r>
              <a:rPr lang="en-US" sz="1400" i="1" dirty="0">
                <a:latin typeface="Courier New" panose="02070309020205020404" pitchFamily="49" charset="0"/>
                <a:ea typeface="Times New Roman" panose="02020603050405020304" pitchFamily="18" charset="0"/>
              </a:rPr>
              <a:t>Respond promptly to directions given by the teacher.</a:t>
            </a:r>
            <a:endParaRPr lang="en-US" sz="1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28600" marR="0">
              <a:spcBef>
                <a:spcPts val="0"/>
              </a:spcBef>
              <a:spcAft>
                <a:spcPts val="0"/>
              </a:spcAft>
            </a:pPr>
            <a:r>
              <a:rPr lang="en-US" sz="1400" i="1" dirty="0">
                <a:latin typeface="Courier New" panose="02070309020205020404" pitchFamily="49" charset="0"/>
                <a:ea typeface="Times New Roman" panose="02020603050405020304" pitchFamily="18" charset="0"/>
              </a:rPr>
              <a:t> </a:t>
            </a:r>
            <a:endParaRPr lang="en-US" sz="1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R="0" lvl="0">
              <a:spcBef>
                <a:spcPts val="0"/>
              </a:spcBef>
              <a:spcAft>
                <a:spcPts val="0"/>
              </a:spcAft>
            </a:pPr>
            <a:r>
              <a:rPr lang="en-US" sz="1400" b="1" dirty="0" smtClean="0">
                <a:latin typeface="Courier New" panose="02070309020205020404" pitchFamily="49" charset="0"/>
                <a:ea typeface="Times New Roman" panose="02020603050405020304" pitchFamily="18" charset="0"/>
              </a:rPr>
              <a:t>2. </a:t>
            </a:r>
            <a:r>
              <a:rPr lang="en-US" sz="1400" b="1" dirty="0" err="1" smtClean="0">
                <a:latin typeface="Courier New" panose="02070309020205020404" pitchFamily="49" charset="0"/>
                <a:ea typeface="Times New Roman" panose="02020603050405020304" pitchFamily="18" charset="0"/>
              </a:rPr>
              <a:t>Absténte</a:t>
            </a:r>
            <a:r>
              <a:rPr lang="en-US" sz="1400" b="1" dirty="0" smtClean="0">
                <a:latin typeface="Courier New" panose="02070309020205020404" pitchFamily="49" charset="0"/>
                <a:ea typeface="Times New Roman" panose="02020603050405020304" pitchFamily="18" charset="0"/>
              </a:rPr>
              <a:t> </a:t>
            </a:r>
            <a:r>
              <a:rPr lang="en-US" sz="1400" b="1" dirty="0">
                <a:latin typeface="Courier New" panose="02070309020205020404" pitchFamily="49" charset="0"/>
                <a:ea typeface="Times New Roman" panose="02020603050405020304" pitchFamily="18" charset="0"/>
              </a:rPr>
              <a:t>de </a:t>
            </a:r>
            <a:r>
              <a:rPr lang="en-US" sz="1400" b="1" dirty="0" err="1">
                <a:latin typeface="Courier New" panose="02070309020205020404" pitchFamily="49" charset="0"/>
                <a:ea typeface="Times New Roman" panose="02020603050405020304" pitchFamily="18" charset="0"/>
              </a:rPr>
              <a:t>distraer</a:t>
            </a:r>
            <a:r>
              <a:rPr lang="en-US" sz="1400" b="1" dirty="0">
                <a:latin typeface="Courier New" panose="02070309020205020404" pitchFamily="49" charset="0"/>
                <a:ea typeface="Times New Roman" panose="02020603050405020304" pitchFamily="18" charset="0"/>
              </a:rPr>
              <a:t> o </a:t>
            </a:r>
            <a:r>
              <a:rPr lang="en-US" sz="1400" b="1" dirty="0" err="1">
                <a:latin typeface="Courier New" panose="02070309020205020404" pitchFamily="49" charset="0"/>
                <a:ea typeface="Times New Roman" panose="02020603050405020304" pitchFamily="18" charset="0"/>
              </a:rPr>
              <a:t>molestar</a:t>
            </a:r>
            <a:r>
              <a:rPr lang="en-US" sz="1400" b="1" dirty="0">
                <a:latin typeface="Courier New" panose="02070309020205020404" pitchFamily="49" charset="0"/>
                <a:ea typeface="Times New Roman" panose="02020603050405020304" pitchFamily="18" charset="0"/>
              </a:rPr>
              <a:t> a </a:t>
            </a:r>
            <a:r>
              <a:rPr lang="en-US" sz="1400" b="1" dirty="0" err="1">
                <a:latin typeface="Courier New" panose="02070309020205020404" pitchFamily="49" charset="0"/>
                <a:ea typeface="Times New Roman" panose="02020603050405020304" pitchFamily="18" charset="0"/>
              </a:rPr>
              <a:t>tus</a:t>
            </a:r>
            <a:r>
              <a:rPr lang="en-US" sz="1400" b="1" dirty="0">
                <a:latin typeface="Courier New" panose="02070309020205020404" pitchFamily="49" charset="0"/>
                <a:ea typeface="Times New Roman" panose="02020603050405020304" pitchFamily="18" charset="0"/>
              </a:rPr>
              <a:t> </a:t>
            </a:r>
            <a:r>
              <a:rPr lang="en-US" sz="1400" b="1" dirty="0" err="1">
                <a:latin typeface="Courier New" panose="02070309020205020404" pitchFamily="49" charset="0"/>
                <a:ea typeface="Times New Roman" panose="02020603050405020304" pitchFamily="18" charset="0"/>
              </a:rPr>
              <a:t>compañeros</a:t>
            </a:r>
            <a:r>
              <a:rPr lang="en-US" sz="1400" b="1" dirty="0">
                <a:latin typeface="Courier New" panose="02070309020205020404" pitchFamily="49" charset="0"/>
                <a:ea typeface="Times New Roman" panose="02020603050405020304" pitchFamily="18" charset="0"/>
              </a:rPr>
              <a:t>.</a:t>
            </a:r>
            <a:endParaRPr lang="en-US" sz="1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28600" marR="0"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latin typeface="Courier New" panose="02070309020205020404" pitchFamily="49" charset="0"/>
                <a:ea typeface="Times New Roman" panose="02020603050405020304" pitchFamily="18" charset="0"/>
              </a:rPr>
              <a:t>  </a:t>
            </a:r>
            <a:r>
              <a:rPr lang="en-US" sz="1400" i="1" dirty="0">
                <a:latin typeface="Courier New" panose="02070309020205020404" pitchFamily="49" charset="0"/>
                <a:ea typeface="Times New Roman" panose="02020603050405020304" pitchFamily="18" charset="0"/>
              </a:rPr>
              <a:t>Refrain from disrupting or distracting others during class.</a:t>
            </a:r>
            <a:endParaRPr lang="en-US" sz="1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28600" marR="0">
              <a:spcBef>
                <a:spcPts val="0"/>
              </a:spcBef>
              <a:spcAft>
                <a:spcPts val="0"/>
              </a:spcAft>
            </a:pPr>
            <a:r>
              <a:rPr lang="en-US" sz="1400" i="1" dirty="0">
                <a:latin typeface="Courier New" panose="02070309020205020404" pitchFamily="49" charset="0"/>
                <a:ea typeface="Times New Roman" panose="02020603050405020304" pitchFamily="18" charset="0"/>
              </a:rPr>
              <a:t> </a:t>
            </a:r>
            <a:endParaRPr lang="en-US" sz="1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R="0" lvl="0">
              <a:spcBef>
                <a:spcPts val="0"/>
              </a:spcBef>
              <a:spcAft>
                <a:spcPts val="0"/>
              </a:spcAft>
            </a:pPr>
            <a:r>
              <a:rPr lang="en-US" sz="1400" b="1" dirty="0" smtClean="0">
                <a:latin typeface="Courier New" panose="02070309020205020404" pitchFamily="49" charset="0"/>
                <a:ea typeface="Times New Roman" panose="02020603050405020304" pitchFamily="18" charset="0"/>
              </a:rPr>
              <a:t>3. </a:t>
            </a:r>
            <a:r>
              <a:rPr lang="en-US" sz="1400" b="1" dirty="0" err="1" smtClean="0">
                <a:latin typeface="Courier New" panose="02070309020205020404" pitchFamily="49" charset="0"/>
                <a:ea typeface="Times New Roman" panose="02020603050405020304" pitchFamily="18" charset="0"/>
              </a:rPr>
              <a:t>Sé</a:t>
            </a:r>
            <a:r>
              <a:rPr lang="en-US" sz="1400" b="1" dirty="0" smtClean="0">
                <a:latin typeface="Courier New" panose="02070309020205020404" pitchFamily="49" charset="0"/>
                <a:ea typeface="Times New Roman" panose="02020603050405020304" pitchFamily="18" charset="0"/>
              </a:rPr>
              <a:t> </a:t>
            </a:r>
            <a:r>
              <a:rPr lang="en-US" sz="1400" b="1" dirty="0" err="1">
                <a:latin typeface="Courier New" panose="02070309020205020404" pitchFamily="49" charset="0"/>
                <a:ea typeface="Times New Roman" panose="02020603050405020304" pitchFamily="18" charset="0"/>
              </a:rPr>
              <a:t>respetuoso</a:t>
            </a:r>
            <a:r>
              <a:rPr lang="en-US" sz="1400" b="1" dirty="0">
                <a:latin typeface="Courier New" panose="02070309020205020404" pitchFamily="49" charset="0"/>
                <a:ea typeface="Times New Roman" panose="02020603050405020304" pitchFamily="18" charset="0"/>
              </a:rPr>
              <a:t> </a:t>
            </a:r>
            <a:r>
              <a:rPr lang="en-US" sz="1400" b="1" dirty="0" err="1">
                <a:latin typeface="Courier New" panose="02070309020205020404" pitchFamily="49" charset="0"/>
                <a:ea typeface="Times New Roman" panose="02020603050405020304" pitchFamily="18" charset="0"/>
              </a:rPr>
              <a:t>todo</a:t>
            </a:r>
            <a:r>
              <a:rPr lang="en-US" sz="1400" b="1" dirty="0">
                <a:latin typeface="Courier New" panose="02070309020205020404" pitchFamily="49" charset="0"/>
                <a:ea typeface="Times New Roman" panose="02020603050405020304" pitchFamily="18" charset="0"/>
              </a:rPr>
              <a:t> el </a:t>
            </a:r>
            <a:r>
              <a:rPr lang="en-US" sz="1400" b="1" dirty="0" err="1">
                <a:latin typeface="Courier New" panose="02070309020205020404" pitchFamily="49" charset="0"/>
                <a:ea typeface="Times New Roman" panose="02020603050405020304" pitchFamily="18" charset="0"/>
              </a:rPr>
              <a:t>tiempo</a:t>
            </a:r>
            <a:r>
              <a:rPr lang="en-US" sz="1400" b="1" dirty="0">
                <a:latin typeface="Courier New" panose="02070309020205020404" pitchFamily="49" charset="0"/>
                <a:ea typeface="Times New Roman" panose="02020603050405020304" pitchFamily="18" charset="0"/>
              </a:rPr>
              <a:t>. </a:t>
            </a:r>
            <a:r>
              <a:rPr lang="en-US" sz="1400" b="1" dirty="0" err="1">
                <a:latin typeface="Courier New" panose="02070309020205020404" pitchFamily="49" charset="0"/>
                <a:ea typeface="Times New Roman" panose="02020603050405020304" pitchFamily="18" charset="0"/>
              </a:rPr>
              <a:t>Haz</a:t>
            </a:r>
            <a:r>
              <a:rPr lang="en-US" sz="1400" b="1" dirty="0">
                <a:latin typeface="Courier New" panose="02070309020205020404" pitchFamily="49" charset="0"/>
                <a:ea typeface="Times New Roman" panose="02020603050405020304" pitchFamily="18" charset="0"/>
              </a:rPr>
              <a:t> </a:t>
            </a:r>
            <a:r>
              <a:rPr lang="en-US" sz="1400" b="1" dirty="0" err="1">
                <a:latin typeface="Courier New" panose="02070309020205020404" pitchFamily="49" charset="0"/>
                <a:ea typeface="Times New Roman" panose="02020603050405020304" pitchFamily="18" charset="0"/>
              </a:rPr>
              <a:t>comentarios</a:t>
            </a:r>
            <a:r>
              <a:rPr lang="en-US" sz="1400" b="1" dirty="0">
                <a:latin typeface="Courier New" panose="02070309020205020404" pitchFamily="49" charset="0"/>
                <a:ea typeface="Times New Roman" panose="02020603050405020304" pitchFamily="18" charset="0"/>
              </a:rPr>
              <a:t> </a:t>
            </a:r>
            <a:r>
              <a:rPr lang="en-US" sz="1400" b="1" dirty="0" err="1">
                <a:latin typeface="Courier New" panose="02070309020205020404" pitchFamily="49" charset="0"/>
                <a:ea typeface="Times New Roman" panose="02020603050405020304" pitchFamily="18" charset="0"/>
              </a:rPr>
              <a:t>positivos</a:t>
            </a:r>
            <a:r>
              <a:rPr lang="en-US" sz="1400" b="1" dirty="0">
                <a:latin typeface="Courier New" panose="02070309020205020404" pitchFamily="49" charset="0"/>
                <a:ea typeface="Times New Roman" panose="02020603050405020304" pitchFamily="18" charset="0"/>
              </a:rPr>
              <a:t>.</a:t>
            </a:r>
            <a:endParaRPr lang="en-US" sz="1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28600" marR="0"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latin typeface="Courier New" panose="02070309020205020404" pitchFamily="49" charset="0"/>
                <a:ea typeface="Times New Roman" panose="02020603050405020304" pitchFamily="18" charset="0"/>
              </a:rPr>
              <a:t>  </a:t>
            </a:r>
            <a:r>
              <a:rPr lang="en-US" sz="1400" i="1" dirty="0">
                <a:latin typeface="Courier New" panose="02070309020205020404" pitchFamily="49" charset="0"/>
                <a:ea typeface="Times New Roman" panose="02020603050405020304" pitchFamily="18" charset="0"/>
              </a:rPr>
              <a:t>Be respectful at all times. Positive comments only.</a:t>
            </a:r>
            <a:endParaRPr lang="en-US" sz="1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28600" marR="0">
              <a:spcBef>
                <a:spcPts val="0"/>
              </a:spcBef>
              <a:spcAft>
                <a:spcPts val="0"/>
              </a:spcAft>
            </a:pPr>
            <a:r>
              <a:rPr lang="en-US" sz="1400" i="1" dirty="0" smtClean="0">
                <a:latin typeface="Courier New" panose="02070309020205020404" pitchFamily="49" charset="0"/>
                <a:ea typeface="Times New Roman" panose="02020603050405020304" pitchFamily="18" charset="0"/>
              </a:rPr>
              <a:t> </a:t>
            </a:r>
            <a:endParaRPr lang="en-US" sz="140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R="0" lvl="0">
              <a:spcBef>
                <a:spcPts val="0"/>
              </a:spcBef>
              <a:spcAft>
                <a:spcPts val="0"/>
              </a:spcAft>
            </a:pPr>
            <a:r>
              <a:rPr lang="en-US" sz="1400" b="1" dirty="0" smtClean="0">
                <a:latin typeface="Courier New" panose="02070309020205020404" pitchFamily="49" charset="0"/>
                <a:ea typeface="Times New Roman" panose="02020603050405020304" pitchFamily="18" charset="0"/>
              </a:rPr>
              <a:t>4. </a:t>
            </a:r>
            <a:r>
              <a:rPr lang="en-US" sz="1400" b="1" dirty="0" err="1" smtClean="0">
                <a:latin typeface="Courier New" panose="02070309020205020404" pitchFamily="49" charset="0"/>
                <a:ea typeface="Times New Roman" panose="02020603050405020304" pitchFamily="18" charset="0"/>
              </a:rPr>
              <a:t>Abstente</a:t>
            </a:r>
            <a:r>
              <a:rPr lang="en-US" sz="1400" b="1" dirty="0" smtClean="0">
                <a:latin typeface="Courier New" panose="02070309020205020404" pitchFamily="49" charset="0"/>
                <a:ea typeface="Times New Roman" panose="02020603050405020304" pitchFamily="18" charset="0"/>
              </a:rPr>
              <a:t> de </a:t>
            </a:r>
            <a:r>
              <a:rPr lang="en-US" sz="1400" b="1" dirty="0" err="1" smtClean="0">
                <a:latin typeface="Courier New" panose="02070309020205020404" pitchFamily="49" charset="0"/>
                <a:ea typeface="Times New Roman" panose="02020603050405020304" pitchFamily="18" charset="0"/>
              </a:rPr>
              <a:t>usar</a:t>
            </a:r>
            <a:r>
              <a:rPr lang="en-US" sz="1400" b="1" dirty="0" smtClean="0">
                <a:latin typeface="Courier New" panose="02070309020205020404" pitchFamily="49" charset="0"/>
                <a:ea typeface="Times New Roman" panose="02020603050405020304" pitchFamily="18" charset="0"/>
              </a:rPr>
              <a:t> </a:t>
            </a:r>
            <a:r>
              <a:rPr lang="en-US" sz="1400" b="1" dirty="0" err="1" smtClean="0">
                <a:latin typeface="Courier New" panose="02070309020205020404" pitchFamily="49" charset="0"/>
                <a:ea typeface="Times New Roman" panose="02020603050405020304" pitchFamily="18" charset="0"/>
              </a:rPr>
              <a:t>tu</a:t>
            </a:r>
            <a:r>
              <a:rPr lang="en-US" sz="1400" b="1" dirty="0" smtClean="0">
                <a:latin typeface="Courier New" panose="02070309020205020404" pitchFamily="49" charset="0"/>
                <a:ea typeface="Times New Roman" panose="02020603050405020304" pitchFamily="18" charset="0"/>
              </a:rPr>
              <a:t> </a:t>
            </a:r>
            <a:r>
              <a:rPr lang="en-US" sz="1400" b="1" dirty="0" err="1" smtClean="0">
                <a:latin typeface="Courier New" panose="02070309020205020404" pitchFamily="49" charset="0"/>
                <a:ea typeface="Times New Roman" panose="02020603050405020304" pitchFamily="18" charset="0"/>
              </a:rPr>
              <a:t>celular</a:t>
            </a:r>
            <a:r>
              <a:rPr lang="en-US" sz="1400" b="1" dirty="0" smtClean="0">
                <a:latin typeface="Courier New" panose="02070309020205020404" pitchFamily="49" charset="0"/>
                <a:ea typeface="Times New Roman" panose="02020603050405020304" pitchFamily="18" charset="0"/>
              </a:rPr>
              <a:t> u </a:t>
            </a:r>
            <a:r>
              <a:rPr lang="en-US" sz="1400" b="1" dirty="0" err="1" smtClean="0">
                <a:latin typeface="Courier New" panose="02070309020205020404" pitchFamily="49" charset="0"/>
                <a:ea typeface="Times New Roman" panose="02020603050405020304" pitchFamily="18" charset="0"/>
              </a:rPr>
              <a:t>otro</a:t>
            </a:r>
            <a:r>
              <a:rPr lang="en-US" sz="1400" b="1" dirty="0" smtClean="0">
                <a:latin typeface="Courier New" panose="02070309020205020404" pitchFamily="49" charset="0"/>
                <a:ea typeface="Times New Roman" panose="02020603050405020304" pitchFamily="18" charset="0"/>
              </a:rPr>
              <a:t> </a:t>
            </a:r>
            <a:r>
              <a:rPr lang="en-US" sz="1400" b="1" dirty="0" err="1" smtClean="0">
                <a:latin typeface="Courier New" panose="02070309020205020404" pitchFamily="49" charset="0"/>
                <a:ea typeface="Times New Roman" panose="02020603050405020304" pitchFamily="18" charset="0"/>
              </a:rPr>
              <a:t>aparato</a:t>
            </a:r>
            <a:r>
              <a:rPr lang="en-US" sz="1400" b="1" dirty="0" smtClean="0">
                <a:latin typeface="Courier New" panose="02070309020205020404" pitchFamily="49" charset="0"/>
                <a:ea typeface="Times New Roman" panose="02020603050405020304" pitchFamily="18" charset="0"/>
              </a:rPr>
              <a:t> </a:t>
            </a:r>
            <a:r>
              <a:rPr lang="en-US" sz="1400" b="1" dirty="0" err="1" smtClean="0">
                <a:latin typeface="Courier New" panose="02070309020205020404" pitchFamily="49" charset="0"/>
                <a:ea typeface="Times New Roman" panose="02020603050405020304" pitchFamily="18" charset="0"/>
              </a:rPr>
              <a:t>electronico</a:t>
            </a:r>
            <a:r>
              <a:rPr lang="en-US" sz="1400" b="1" dirty="0" smtClean="0">
                <a:latin typeface="Courier New" panose="02070309020205020404" pitchFamily="49" charset="0"/>
                <a:ea typeface="Times New Roman" panose="02020603050405020304" pitchFamily="18" charset="0"/>
              </a:rPr>
              <a:t> no </a:t>
            </a:r>
            <a:r>
              <a:rPr lang="en-US" sz="1400" b="1" dirty="0" err="1" smtClean="0">
                <a:latin typeface="Courier New" panose="02070309020205020404" pitchFamily="49" charset="0"/>
                <a:ea typeface="Times New Roman" panose="02020603050405020304" pitchFamily="18" charset="0"/>
              </a:rPr>
              <a:t>autorizado</a:t>
            </a:r>
            <a:r>
              <a:rPr lang="en-US" sz="1400" b="1" dirty="0" smtClean="0">
                <a:latin typeface="Courier New" panose="02070309020205020404" pitchFamily="49" charset="0"/>
                <a:ea typeface="Times New Roman" panose="02020603050405020304" pitchFamily="18" charset="0"/>
              </a:rPr>
              <a:t>.</a:t>
            </a:r>
            <a:endParaRPr lang="en-US" sz="140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542925" marR="0">
              <a:spcBef>
                <a:spcPts val="0"/>
              </a:spcBef>
              <a:spcAft>
                <a:spcPts val="0"/>
              </a:spcAft>
            </a:pPr>
            <a:r>
              <a:rPr lang="en-US" sz="1400" i="1" dirty="0" smtClean="0">
                <a:latin typeface="Courier New" panose="02070309020205020404" pitchFamily="49" charset="0"/>
                <a:ea typeface="Times New Roman" panose="02020603050405020304" pitchFamily="18" charset="0"/>
              </a:rPr>
              <a:t>Refrain from using your cellular or another electronic device without authorization.</a:t>
            </a:r>
            <a:endParaRPr lang="en-US" sz="1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28600" marR="0"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latin typeface="Courier New" panose="02070309020205020404" pitchFamily="49" charset="0"/>
                <a:ea typeface="Times New Roman" panose="02020603050405020304" pitchFamily="18" charset="0"/>
              </a:rPr>
              <a:t> </a:t>
            </a:r>
            <a:endParaRPr lang="en-US" sz="1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28600" marR="0" algn="ctr">
              <a:spcBef>
                <a:spcPts val="0"/>
              </a:spcBef>
              <a:spcAft>
                <a:spcPts val="0"/>
              </a:spcAft>
            </a:pPr>
            <a:r>
              <a:rPr lang="en-US" sz="1400" b="1" dirty="0">
                <a:latin typeface="Courier New" panose="02070309020205020404" pitchFamily="49" charset="0"/>
                <a:ea typeface="Times New Roman" panose="02020603050405020304" pitchFamily="18" charset="0"/>
              </a:rPr>
              <a:t> </a:t>
            </a:r>
            <a:endParaRPr lang="en-US" sz="1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28600" marR="0">
              <a:spcBef>
                <a:spcPts val="0"/>
              </a:spcBef>
              <a:spcAft>
                <a:spcPts val="0"/>
              </a:spcAft>
            </a:pPr>
            <a:r>
              <a:rPr lang="en-US" sz="1400" b="1" dirty="0">
                <a:latin typeface="Courier New" panose="02070309020205020404" pitchFamily="49" charset="0"/>
                <a:ea typeface="Times New Roman" panose="02020603050405020304" pitchFamily="18" charset="0"/>
              </a:rPr>
              <a:t>*</a:t>
            </a:r>
            <a:r>
              <a:rPr lang="en-US" sz="1400" b="1" dirty="0" err="1">
                <a:latin typeface="Courier New" panose="02070309020205020404" pitchFamily="49" charset="0"/>
                <a:ea typeface="Times New Roman" panose="02020603050405020304" pitchFamily="18" charset="0"/>
              </a:rPr>
              <a:t>Todas</a:t>
            </a:r>
            <a:r>
              <a:rPr lang="en-US" sz="1400" b="1" dirty="0">
                <a:latin typeface="Courier New" panose="02070309020205020404" pitchFamily="49" charset="0"/>
                <a:ea typeface="Times New Roman" panose="02020603050405020304" pitchFamily="18" charset="0"/>
              </a:rPr>
              <a:t> las </a:t>
            </a:r>
            <a:r>
              <a:rPr lang="en-US" sz="1400" b="1" dirty="0" err="1">
                <a:latin typeface="Courier New" panose="02070309020205020404" pitchFamily="49" charset="0"/>
                <a:ea typeface="Times New Roman" panose="02020603050405020304" pitchFamily="18" charset="0"/>
              </a:rPr>
              <a:t>reglas</a:t>
            </a:r>
            <a:r>
              <a:rPr lang="en-US" sz="1400" b="1" dirty="0">
                <a:latin typeface="Courier New" panose="02070309020205020404" pitchFamily="49" charset="0"/>
                <a:ea typeface="Times New Roman" panose="02020603050405020304" pitchFamily="18" charset="0"/>
              </a:rPr>
              <a:t> de la </a:t>
            </a:r>
            <a:r>
              <a:rPr lang="en-US" sz="1400" b="1" dirty="0" err="1">
                <a:latin typeface="Courier New" panose="02070309020205020404" pitchFamily="49" charset="0"/>
                <a:ea typeface="Times New Roman" panose="02020603050405020304" pitchFamily="18" charset="0"/>
              </a:rPr>
              <a:t>escuela</a:t>
            </a:r>
            <a:r>
              <a:rPr lang="en-US" sz="1400" b="1" dirty="0">
                <a:latin typeface="Courier New" panose="02070309020205020404" pitchFamily="49" charset="0"/>
                <a:ea typeface="Times New Roman" panose="02020603050405020304" pitchFamily="18" charset="0"/>
              </a:rPr>
              <a:t> se </a:t>
            </a:r>
            <a:r>
              <a:rPr lang="en-US" sz="1400" b="1" dirty="0" err="1">
                <a:latin typeface="Courier New" panose="02070309020205020404" pitchFamily="49" charset="0"/>
                <a:ea typeface="Times New Roman" panose="02020603050405020304" pitchFamily="18" charset="0"/>
              </a:rPr>
              <a:t>siguen</a:t>
            </a:r>
            <a:r>
              <a:rPr lang="en-US" sz="1400" b="1" dirty="0">
                <a:latin typeface="Courier New" panose="02070309020205020404" pitchFamily="49" charset="0"/>
                <a:ea typeface="Times New Roman" panose="02020603050405020304" pitchFamily="18" charset="0"/>
              </a:rPr>
              <a:t> </a:t>
            </a:r>
            <a:r>
              <a:rPr lang="en-US" sz="1400" b="1" dirty="0" err="1">
                <a:latin typeface="Courier New" panose="02070309020205020404" pitchFamily="49" charset="0"/>
                <a:ea typeface="Times New Roman" panose="02020603050405020304" pitchFamily="18" charset="0"/>
              </a:rPr>
              <a:t>en</a:t>
            </a:r>
            <a:r>
              <a:rPr lang="en-US" sz="1400" b="1" dirty="0">
                <a:latin typeface="Courier New" panose="02070309020205020404" pitchFamily="49" charset="0"/>
                <a:ea typeface="Times New Roman" panose="02020603050405020304" pitchFamily="18" charset="0"/>
              </a:rPr>
              <a:t> la </a:t>
            </a:r>
            <a:r>
              <a:rPr lang="en-US" sz="1400" b="1" dirty="0" err="1">
                <a:latin typeface="Courier New" panose="02070309020205020404" pitchFamily="49" charset="0"/>
                <a:ea typeface="Times New Roman" panose="02020603050405020304" pitchFamily="18" charset="0"/>
              </a:rPr>
              <a:t>clase</a:t>
            </a:r>
            <a:r>
              <a:rPr lang="en-US" sz="1400" b="1" dirty="0">
                <a:latin typeface="Courier New" panose="02070309020205020404" pitchFamily="49" charset="0"/>
                <a:ea typeface="Times New Roman" panose="02020603050405020304" pitchFamily="18" charset="0"/>
              </a:rPr>
              <a:t>.</a:t>
            </a:r>
            <a:endParaRPr lang="en-US" sz="1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28600" marR="0"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latin typeface="Courier New" panose="02070309020205020404" pitchFamily="49" charset="0"/>
                <a:ea typeface="Times New Roman" panose="02020603050405020304" pitchFamily="18" charset="0"/>
              </a:rPr>
              <a:t>*</a:t>
            </a:r>
            <a:r>
              <a:rPr lang="en-US" sz="1400" i="1" dirty="0">
                <a:latin typeface="Courier New" panose="02070309020205020404" pitchFamily="49" charset="0"/>
                <a:ea typeface="Times New Roman" panose="02020603050405020304" pitchFamily="18" charset="0"/>
              </a:rPr>
              <a:t>All school rules apply in the classroom</a:t>
            </a:r>
            <a:endParaRPr lang="en-US" sz="1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28600" marR="0">
              <a:spcBef>
                <a:spcPts val="0"/>
              </a:spcBef>
              <a:spcAft>
                <a:spcPts val="0"/>
              </a:spcAft>
            </a:pPr>
            <a:r>
              <a:rPr lang="en-US" sz="1400" i="1" dirty="0">
                <a:latin typeface="Courier New" panose="02070309020205020404" pitchFamily="49" charset="0"/>
                <a:ea typeface="Times New Roman" panose="02020603050405020304" pitchFamily="18" charset="0"/>
              </a:rPr>
              <a:t> </a:t>
            </a:r>
            <a:endParaRPr lang="en-US" sz="1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28600" marR="0">
              <a:spcBef>
                <a:spcPts val="0"/>
              </a:spcBef>
              <a:spcAft>
                <a:spcPts val="0"/>
              </a:spcAft>
            </a:pPr>
            <a:r>
              <a:rPr lang="en-US" sz="1000" dirty="0">
                <a:latin typeface="Courier New" panose="02070309020205020404" pitchFamily="49" charset="0"/>
                <a:ea typeface="Times New Roman" panose="02020603050405020304" pitchFamily="18" charset="0"/>
              </a:rPr>
              <a:t> </a:t>
            </a:r>
            <a:endParaRPr lang="en-US" sz="1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28600" marR="0">
              <a:spcBef>
                <a:spcPts val="0"/>
              </a:spcBef>
              <a:spcAft>
                <a:spcPts val="0"/>
              </a:spcAft>
            </a:pPr>
            <a:r>
              <a:rPr lang="en-US" sz="1000" dirty="0">
                <a:latin typeface="Courier New" panose="02070309020205020404" pitchFamily="49" charset="0"/>
                <a:ea typeface="Times New Roman" panose="02020603050405020304" pitchFamily="18" charset="0"/>
              </a:rPr>
              <a:t> </a:t>
            </a:r>
            <a:endParaRPr lang="en-US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36449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Grading policy: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Formal and informal assessment: 60%</a:t>
            </a:r>
          </a:p>
          <a:p>
            <a:r>
              <a:rPr lang="en-US" sz="2800" dirty="0" smtClean="0"/>
              <a:t>Classwork and participation:        35%</a:t>
            </a:r>
          </a:p>
          <a:p>
            <a:r>
              <a:rPr lang="en-US" sz="2800" dirty="0" smtClean="0"/>
              <a:t>Homework:                                    5%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39872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 Spanish Literature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Abriendo</a:t>
            </a:r>
            <a:r>
              <a:rPr lang="en-US" dirty="0" smtClean="0"/>
              <a:t> </a:t>
            </a:r>
            <a:r>
              <a:rPr lang="en-US" dirty="0" err="1" smtClean="0"/>
              <a:t>Puertas</a:t>
            </a:r>
            <a:r>
              <a:rPr lang="en-US" dirty="0" smtClean="0"/>
              <a:t>, </a:t>
            </a:r>
            <a:r>
              <a:rPr lang="en-US" dirty="0" err="1" smtClean="0"/>
              <a:t>ampliando</a:t>
            </a:r>
            <a:r>
              <a:rPr lang="en-US" dirty="0" smtClean="0"/>
              <a:t> </a:t>
            </a:r>
            <a:r>
              <a:rPr lang="en-US" dirty="0" err="1" smtClean="0"/>
              <a:t>perspectivas</a:t>
            </a:r>
            <a:r>
              <a:rPr lang="en-US" dirty="0" smtClean="0"/>
              <a:t>, textbook and workbook</a:t>
            </a:r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7187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Spanish Heritage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español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smtClean="0"/>
              <a:t>10. Editorial </a:t>
            </a:r>
            <a:r>
              <a:rPr lang="en-US" sz="2000" dirty="0" err="1" smtClean="0"/>
              <a:t>santillana</a:t>
            </a:r>
            <a:r>
              <a:rPr lang="en-US" sz="2000" dirty="0"/>
              <a:t>.</a:t>
            </a:r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14097789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Spanish Heritage 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español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/>
              <a:t>11. </a:t>
            </a:r>
            <a:r>
              <a:rPr lang="en-US" dirty="0"/>
              <a:t>Editorial </a:t>
            </a:r>
            <a:r>
              <a:rPr lang="en-US" dirty="0" err="1" smtClean="0"/>
              <a:t>Santillana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34060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Preguntas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endParaRPr lang="en-US" sz="4400" dirty="0" smtClean="0">
              <a:solidFill>
                <a:srgbClr val="FF0000"/>
              </a:solidFill>
            </a:endParaRPr>
          </a:p>
          <a:p>
            <a:pPr algn="ctr"/>
            <a:r>
              <a:rPr lang="en-US" sz="4400" dirty="0" smtClean="0">
                <a:solidFill>
                  <a:srgbClr val="FF0000"/>
                </a:solidFill>
              </a:rPr>
              <a:t>Gracias</a:t>
            </a:r>
            <a:endParaRPr lang="en-US" sz="4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9708154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177</TotalTime>
  <Words>71</Words>
  <Application>Microsoft Office PowerPoint</Application>
  <PresentationFormat>Widescreen</PresentationFormat>
  <Paragraphs>48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6" baseType="lpstr">
      <vt:lpstr>Arial</vt:lpstr>
      <vt:lpstr>BernhardMod BT</vt:lpstr>
      <vt:lpstr>Calibri</vt:lpstr>
      <vt:lpstr>Courier New</vt:lpstr>
      <vt:lpstr>Times New Roman</vt:lpstr>
      <vt:lpstr>Trebuchet MS</vt:lpstr>
      <vt:lpstr>Wingdings 3</vt:lpstr>
      <vt:lpstr>Facet</vt:lpstr>
      <vt:lpstr>Bienvenidos a la clase  de español </vt:lpstr>
      <vt:lpstr>PowerPoint Presentation</vt:lpstr>
      <vt:lpstr>PowerPoint Presentation</vt:lpstr>
      <vt:lpstr>Grading policy:</vt:lpstr>
      <vt:lpstr>AP Spanish Literature</vt:lpstr>
      <vt:lpstr>Spanish Heritage 2</vt:lpstr>
      <vt:lpstr>Spanish Heritage 3</vt:lpstr>
      <vt:lpstr>Preguntas</vt:lpstr>
    </vt:vector>
  </TitlesOfParts>
  <Company>Perth Amboy Board of ED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Bienvenidos a la clase  de espanol</dc:title>
  <dc:creator>UBILLUS : MARITZA</dc:creator>
  <cp:lastModifiedBy>RIVERA : IRMA</cp:lastModifiedBy>
  <cp:revision>9</cp:revision>
  <dcterms:created xsi:type="dcterms:W3CDTF">2018-09-25T19:53:43Z</dcterms:created>
  <dcterms:modified xsi:type="dcterms:W3CDTF">2020-09-22T23:09:25Z</dcterms:modified>
</cp:coreProperties>
</file>